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2" r:id="rId2"/>
    <p:sldId id="257" r:id="rId3"/>
    <p:sldId id="270" r:id="rId4"/>
    <p:sldId id="298" r:id="rId5"/>
    <p:sldId id="299" r:id="rId6"/>
    <p:sldId id="300" r:id="rId7"/>
    <p:sldId id="301" r:id="rId8"/>
    <p:sldId id="302" r:id="rId9"/>
    <p:sldId id="303" r:id="rId10"/>
    <p:sldId id="263" r:id="rId11"/>
    <p:sldId id="264" r:id="rId12"/>
    <p:sldId id="265" r:id="rId13"/>
    <p:sldId id="304" r:id="rId14"/>
    <p:sldId id="287" r:id="rId15"/>
    <p:sldId id="296" r:id="rId16"/>
    <p:sldId id="269"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CCCCFF"/>
    <a:srgbClr val="FFFFCC"/>
    <a:srgbClr val="FF00FF"/>
    <a:srgbClr val="6600CC"/>
    <a:srgbClr val="0000FF"/>
    <a:srgbClr val="99CCFF"/>
    <a:srgbClr val="6666FF"/>
    <a:srgbClr val="66CCFF"/>
    <a:srgbClr val="00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4" d="100"/>
          <a:sy n="84" d="100"/>
        </p:scale>
        <p:origin x="-1464" y="-4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411F5E94-6986-49C1-A4DA-437A71CBCE9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9939BBF1-FD4A-44ED-A543-CDDE6C9ACA00}" type="datetimeFigureOut">
              <a:rPr lang="en-US" smtClean="0"/>
              <a:pPr/>
              <a:t>9/11/2015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11F5E94-6986-49C1-A4DA-437A71CBCE9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939BBF1-FD4A-44ED-A543-CDDE6C9ACA00}" type="datetimeFigureOut">
              <a:rPr lang="en-US" smtClean="0"/>
              <a:pPr/>
              <a:t>9/11/2015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11F5E94-6986-49C1-A4DA-437A71CBCE9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gif"/><Relationship Id="rId1" Type="http://schemas.openxmlformats.org/officeDocument/2006/relationships/slideLayout" Target="../slideLayouts/slideLayout2.xml"/><Relationship Id="rId4" Type="http://schemas.openxmlformats.org/officeDocument/2006/relationships/image" Target="../media/image26.gi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19.gif"/><Relationship Id="rId5" Type="http://schemas.openxmlformats.org/officeDocument/2006/relationships/image" Target="../media/image18.pn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gradFill flip="none" rotWithShape="1">
            <a:gsLst>
              <a:gs pos="0">
                <a:srgbClr val="6600CC"/>
              </a:gs>
              <a:gs pos="50000">
                <a:schemeClr val="bg1"/>
              </a:gs>
              <a:gs pos="92000">
                <a:srgbClr val="0000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4648200"/>
            <a:ext cx="9144000" cy="2209800"/>
          </a:xfrm>
          <a:prstGeom prst="rect">
            <a:avLst/>
          </a:prstGeom>
          <a:gradFill flip="none" rotWithShape="1">
            <a:gsLst>
              <a:gs pos="0">
                <a:srgbClr val="CCCCFF"/>
              </a:gs>
              <a:gs pos="50000">
                <a:schemeClr val="bg1"/>
              </a:gs>
              <a:gs pos="92000">
                <a:srgbClr val="CCCC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- 4</a:t>
            </a:r>
          </a:p>
        </p:txBody>
      </p:sp>
      <p:sp>
        <p:nvSpPr>
          <p:cNvPr id="8" name="Title 1"/>
          <p:cNvSpPr txBox="1">
            <a:spLocks/>
          </p:cNvSpPr>
          <p:nvPr/>
        </p:nvSpPr>
        <p:spPr>
          <a:xfrm>
            <a:off x="304800" y="5181600"/>
            <a:ext cx="8534400" cy="9906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STREAMS OF LIFE</a:t>
            </a:r>
            <a:endPar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4</a:t>
            </a:r>
          </a:p>
        </p:txBody>
      </p:sp>
      <p:pic>
        <p:nvPicPr>
          <p:cNvPr id="3" name="Picture 2" descr="C:\Users\user\Desktop\Bitmap in Backup_of_COVER 1,2,3,4.cdr.jpg"/>
          <p:cNvPicPr>
            <a:picLocks noChangeAspect="1" noChangeArrowheads="1"/>
          </p:cNvPicPr>
          <p:nvPr/>
        </p:nvPicPr>
        <p:blipFill>
          <a:blip r:embed="rId2" cstate="print"/>
          <a:srcRect/>
          <a:stretch>
            <a:fillRect/>
          </a:stretch>
        </p:blipFill>
        <p:spPr bwMode="auto">
          <a:xfrm>
            <a:off x="2057400" y="-1"/>
            <a:ext cx="5029200" cy="5204359"/>
          </a:xfrm>
          <a:prstGeom prst="rect">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3810000"/>
            <a:ext cx="8991600" cy="2362200"/>
          </a:xfrm>
          <a:prstGeom prst="roundRect">
            <a:avLst>
              <a:gd name="adj" fmla="val 50000"/>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209800" y="2971800"/>
            <a:ext cx="4648200" cy="10668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3048000"/>
            <a:ext cx="7315200" cy="838200"/>
          </a:xfrm>
        </p:spPr>
        <p:txBody>
          <a:bodyPr>
            <a:normAutofit/>
          </a:bodyPr>
          <a:lstStyle/>
          <a:p>
            <a:pPr algn="ctr"/>
            <a:r>
              <a:rPr lang="en-US" sz="3500" cap="none" dirty="0">
                <a:solidFill>
                  <a:srgbClr val="FF0000"/>
                </a:solidFill>
                <a:effectLst/>
                <a:latin typeface="Cooper Std Black" pitchFamily="18" charset="0"/>
                <a:cs typeface="Times New Roman" pitchFamily="18" charset="0"/>
              </a:rPr>
              <a:t>Let us pray</a:t>
            </a:r>
          </a:p>
        </p:txBody>
      </p:sp>
      <p:sp>
        <p:nvSpPr>
          <p:cNvPr id="5" name="Content Placeholder 2"/>
          <p:cNvSpPr>
            <a:spLocks noGrp="1"/>
          </p:cNvSpPr>
          <p:nvPr>
            <p:ph idx="1"/>
          </p:nvPr>
        </p:nvSpPr>
        <p:spPr>
          <a:xfrm>
            <a:off x="838200" y="4572000"/>
            <a:ext cx="7391400" cy="1143000"/>
          </a:xfrm>
        </p:spPr>
        <p:txBody>
          <a:bodyPr>
            <a:noAutofit/>
          </a:bodyPr>
          <a:lstStyle/>
          <a:p>
            <a:pPr algn="ctr">
              <a:buNone/>
            </a:pPr>
            <a:r>
              <a:rPr lang="en-US" sz="2500" dirty="0">
                <a:solidFill>
                  <a:srgbClr val="00B0F0"/>
                </a:solidFill>
                <a:latin typeface="Arial" pitchFamily="34" charset="0"/>
                <a:cs typeface="Arial" pitchFamily="34" charset="0"/>
              </a:rPr>
              <a:t>O loving Jesus who gives us divine life, help us to be always united with you and bear good fruits.</a:t>
            </a:r>
          </a:p>
        </p:txBody>
      </p:sp>
      <p:pic>
        <p:nvPicPr>
          <p:cNvPr id="6146" name="Picture 2" descr="I:\CLASS 8\5.png"/>
          <p:cNvPicPr>
            <a:picLocks noChangeAspect="1" noChangeArrowheads="1"/>
          </p:cNvPicPr>
          <p:nvPr/>
        </p:nvPicPr>
        <p:blipFill>
          <a:blip r:embed="rId3" cstate="print"/>
          <a:srcRect/>
          <a:stretch>
            <a:fillRect/>
          </a:stretch>
        </p:blipFill>
        <p:spPr bwMode="auto">
          <a:xfrm>
            <a:off x="1144587" y="381000"/>
            <a:ext cx="2513013" cy="2513013"/>
          </a:xfrm>
          <a:prstGeom prst="rect">
            <a:avLst/>
          </a:prstGeom>
          <a:noFill/>
        </p:spPr>
      </p:pic>
      <p:pic>
        <p:nvPicPr>
          <p:cNvPr id="6147" name="Picture 3" descr="I:\CLASS 8\6.png"/>
          <p:cNvPicPr>
            <a:picLocks noChangeAspect="1" noChangeArrowheads="1"/>
          </p:cNvPicPr>
          <p:nvPr/>
        </p:nvPicPr>
        <p:blipFill>
          <a:blip r:embed="rId4" cstate="print"/>
          <a:srcRect/>
          <a:stretch>
            <a:fillRect/>
          </a:stretch>
        </p:blipFill>
        <p:spPr bwMode="auto">
          <a:xfrm flipH="1">
            <a:off x="5486400" y="381000"/>
            <a:ext cx="2513012" cy="2513013"/>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7170" name="Picture 2" descr="C:\Users\user\Desktop\KcjK776cq.jpeg"/>
          <p:cNvPicPr>
            <a:picLocks noChangeAspect="1" noChangeArrowheads="1"/>
          </p:cNvPicPr>
          <p:nvPr/>
        </p:nvPicPr>
        <p:blipFill>
          <a:blip r:embed="rId3" cstate="print"/>
          <a:srcRect/>
          <a:stretch>
            <a:fillRect/>
          </a:stretch>
        </p:blipFill>
        <p:spPr bwMode="auto">
          <a:xfrm>
            <a:off x="0" y="4114800"/>
            <a:ext cx="9144000" cy="2596112"/>
          </a:xfrm>
          <a:prstGeom prst="rect">
            <a:avLst/>
          </a:prstGeom>
          <a:noFill/>
        </p:spPr>
      </p:pic>
      <p:sp>
        <p:nvSpPr>
          <p:cNvPr id="6" name="Rounded Rectangle 5"/>
          <p:cNvSpPr/>
          <p:nvPr/>
        </p:nvSpPr>
        <p:spPr>
          <a:xfrm>
            <a:off x="76200" y="3048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3810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Word of God to remember</a:t>
            </a:r>
          </a:p>
        </p:txBody>
      </p:sp>
      <p:sp>
        <p:nvSpPr>
          <p:cNvPr id="8" name="Rounded Rectangle 7"/>
          <p:cNvSpPr/>
          <p:nvPr/>
        </p:nvSpPr>
        <p:spPr>
          <a:xfrm>
            <a:off x="76200" y="1600200"/>
            <a:ext cx="8991600" cy="2209800"/>
          </a:xfrm>
          <a:prstGeom prst="roundRect">
            <a:avLst>
              <a:gd name="adj" fmla="val 1247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304800" y="1600200"/>
            <a:ext cx="8610600" cy="2057400"/>
          </a:xfrm>
          <a:prstGeom prst="rect">
            <a:avLst/>
          </a:prstGeom>
        </p:spPr>
        <p:txBody>
          <a:bodyPr vert="horz" anchor="ctr">
            <a:normAutofit fontScale="92500" lnSpcReduction="20000"/>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0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 I am the vine and you are the branches.</a:t>
            </a:r>
            <a:r>
              <a:rPr kumimoji="0" lang="en-US" sz="3000" b="0" i="0" u="none" strike="noStrike" kern="1200" cap="none" spc="0" normalizeH="0" noProof="0" dirty="0">
                <a:ln>
                  <a:noFill/>
                </a:ln>
                <a:solidFill>
                  <a:srgbClr val="FF00FF"/>
                </a:solidFill>
                <a:effectLst/>
                <a:uLnTx/>
                <a:uFillTx/>
                <a:latin typeface="Arial" pitchFamily="34" charset="0"/>
                <a:ea typeface="+mj-ea"/>
                <a:cs typeface="Arial" pitchFamily="34" charset="0"/>
              </a:rPr>
              <a:t> Those who abide in me and I in them bear much fruit”</a:t>
            </a:r>
          </a:p>
          <a:p>
            <a:pPr marL="0" marR="0" lvl="0" indent="0" algn="ctr" defTabSz="914400" rtl="0" eaLnBrk="1" fontAlgn="auto" latinLnBrk="0" hangingPunct="1">
              <a:lnSpc>
                <a:spcPct val="170000"/>
              </a:lnSpc>
              <a:spcBef>
                <a:spcPct val="0"/>
              </a:spcBef>
              <a:spcAft>
                <a:spcPts val="0"/>
              </a:spcAft>
              <a:buClrTx/>
              <a:buSzTx/>
              <a:buFontTx/>
              <a:buNone/>
              <a:tabLst/>
              <a:defRPr/>
            </a:pPr>
            <a:r>
              <a:rPr lang="en-US" sz="3000" baseline="0" dirty="0">
                <a:latin typeface="Arial" pitchFamily="34" charset="0"/>
                <a:ea typeface="+mj-ea"/>
                <a:cs typeface="Arial" pitchFamily="34" charset="0"/>
              </a:rPr>
              <a:t>(John</a:t>
            </a:r>
            <a:r>
              <a:rPr lang="en-US" sz="3000" dirty="0">
                <a:latin typeface="Arial" pitchFamily="34" charset="0"/>
                <a:ea typeface="+mj-ea"/>
                <a:cs typeface="Arial" pitchFamily="34" charset="0"/>
              </a:rPr>
              <a:t> 15:5).</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32-Point Star 7"/>
          <p:cNvSpPr/>
          <p:nvPr/>
        </p:nvSpPr>
        <p:spPr>
          <a:xfrm>
            <a:off x="4876800" y="609600"/>
            <a:ext cx="4038600" cy="4038600"/>
          </a:xfrm>
          <a:prstGeom prst="star32">
            <a:avLst>
              <a:gd name="adj" fmla="val 22024"/>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8600" y="1828800"/>
            <a:ext cx="8610600" cy="3124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9144000" cy="838200"/>
          </a:xfrm>
        </p:spPr>
        <p:txBody>
          <a:bodyPr>
            <a:normAutofit fontScale="90000"/>
          </a:bodyPr>
          <a:lstStyle/>
          <a:p>
            <a:pPr algn="ctr"/>
            <a:r>
              <a:rPr lang="en-US" sz="3500" cap="none" dirty="0">
                <a:solidFill>
                  <a:srgbClr val="FF00FF"/>
                </a:solidFill>
                <a:effectLst/>
                <a:latin typeface="Cooper Std Black" pitchFamily="18" charset="0"/>
                <a:cs typeface="Times New Roman" pitchFamily="18" charset="0"/>
              </a:rPr>
              <a:t>Let us read the</a:t>
            </a:r>
            <a:br>
              <a:rPr lang="en-US" sz="3500" cap="none" dirty="0">
                <a:solidFill>
                  <a:srgbClr val="FF00FF"/>
                </a:solidFill>
                <a:effectLst/>
                <a:latin typeface="Cooper Std Black" pitchFamily="18" charset="0"/>
                <a:cs typeface="Times New Roman" pitchFamily="18" charset="0"/>
              </a:rPr>
            </a:br>
            <a:r>
              <a:rPr lang="en-US" sz="3500" cap="none" dirty="0">
                <a:solidFill>
                  <a:srgbClr val="FF00FF"/>
                </a:solidFill>
                <a:effectLst/>
                <a:latin typeface="Cooper Std Black" pitchFamily="18" charset="0"/>
                <a:cs typeface="Times New Roman" pitchFamily="18" charset="0"/>
              </a:rPr>
              <a:t>Word of God with devotion</a:t>
            </a:r>
          </a:p>
        </p:txBody>
      </p:sp>
      <p:sp>
        <p:nvSpPr>
          <p:cNvPr id="5" name="Content Placeholder 2"/>
          <p:cNvSpPr>
            <a:spLocks noGrp="1"/>
          </p:cNvSpPr>
          <p:nvPr>
            <p:ph idx="1"/>
          </p:nvPr>
        </p:nvSpPr>
        <p:spPr>
          <a:xfrm>
            <a:off x="914400" y="3810000"/>
            <a:ext cx="7315200" cy="609600"/>
          </a:xfrm>
        </p:spPr>
        <p:txBody>
          <a:bodyPr>
            <a:noAutofit/>
          </a:bodyPr>
          <a:lstStyle/>
          <a:p>
            <a:pPr algn="ctr">
              <a:buNone/>
            </a:pPr>
            <a:r>
              <a:rPr lang="en-US" sz="2500" dirty="0">
                <a:solidFill>
                  <a:schemeClr val="tx1"/>
                </a:solidFill>
                <a:latin typeface="Arial" pitchFamily="34" charset="0"/>
                <a:cs typeface="Arial" pitchFamily="34" charset="0"/>
              </a:rPr>
              <a:t>(John 15: 1- 10)</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18288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19050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My decision</a:t>
            </a:r>
          </a:p>
        </p:txBody>
      </p:sp>
      <p:sp>
        <p:nvSpPr>
          <p:cNvPr id="8" name="Rounded Rectangle 7"/>
          <p:cNvSpPr/>
          <p:nvPr/>
        </p:nvSpPr>
        <p:spPr>
          <a:xfrm>
            <a:off x="76200" y="3124200"/>
            <a:ext cx="8991600" cy="2209800"/>
          </a:xfrm>
          <a:prstGeom prst="roundRect">
            <a:avLst>
              <a:gd name="adj" fmla="val 1247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304800" y="3124200"/>
            <a:ext cx="8610600" cy="2057400"/>
          </a:xfrm>
          <a:prstGeom prst="rect">
            <a:avLst/>
          </a:prstGeom>
        </p:spPr>
        <p:txBody>
          <a:bodyPr vert="horz" anchor="ctr">
            <a:normAutofit/>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0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I will love Jesus and obey His words</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381000"/>
            <a:ext cx="8991600" cy="1600200"/>
          </a:xfrm>
          <a:prstGeom prst="roundRect">
            <a:avLst>
              <a:gd name="adj" fmla="val 12476"/>
            </a:avLst>
          </a:prstGeom>
          <a:solidFill>
            <a:srgbClr val="FFFFCC"/>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p:cNvSpPr/>
          <p:nvPr/>
        </p:nvSpPr>
        <p:spPr>
          <a:xfrm>
            <a:off x="152400" y="2133600"/>
            <a:ext cx="8763000" cy="4495800"/>
          </a:xfrm>
          <a:prstGeom prst="roundRect">
            <a:avLst/>
          </a:prstGeom>
          <a:solidFill>
            <a:srgbClr val="FFFFCC"/>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Title 1"/>
          <p:cNvSpPr>
            <a:spLocks noGrp="1"/>
          </p:cNvSpPr>
          <p:nvPr>
            <p:ph type="title"/>
          </p:nvPr>
        </p:nvSpPr>
        <p:spPr>
          <a:xfrm>
            <a:off x="0" y="381000"/>
            <a:ext cx="9144000" cy="685800"/>
          </a:xfrm>
        </p:spPr>
        <p:txBody>
          <a:bodyPr>
            <a:noAutofit/>
          </a:bodyPr>
          <a:lstStyle/>
          <a:p>
            <a:pPr algn="ctr"/>
            <a:r>
              <a:rPr lang="en-US" sz="3500" cap="none" dirty="0">
                <a:solidFill>
                  <a:srgbClr val="FF00FF"/>
                </a:solidFill>
                <a:effectLst/>
                <a:latin typeface="Cooper Std Black" pitchFamily="18" charset="0"/>
                <a:cs typeface="Times New Roman" pitchFamily="18" charset="0"/>
              </a:rPr>
              <a:t>Let us do</a:t>
            </a:r>
          </a:p>
        </p:txBody>
      </p:sp>
      <p:sp>
        <p:nvSpPr>
          <p:cNvPr id="18" name="Title 1"/>
          <p:cNvSpPr txBox="1">
            <a:spLocks/>
          </p:cNvSpPr>
          <p:nvPr/>
        </p:nvSpPr>
        <p:spPr>
          <a:xfrm>
            <a:off x="0" y="914400"/>
            <a:ext cx="9144000" cy="1066800"/>
          </a:xfrm>
          <a:prstGeom prst="rect">
            <a:avLst/>
          </a:prstGeom>
          <a:ln>
            <a:noFill/>
          </a:ln>
        </p:spPr>
        <p:txBody>
          <a:bodyPr vert="horz" anchor="ctr">
            <a:noAutofit/>
          </a:bodyPr>
          <a:lstStyle/>
          <a:p>
            <a:pPr lvl="0" algn="ctr">
              <a:spcBef>
                <a:spcPct val="0"/>
              </a:spcBef>
            </a:pPr>
            <a:r>
              <a:rPr lang="en-US" sz="2500" noProof="0" dirty="0">
                <a:latin typeface="Arial" pitchFamily="34" charset="0"/>
                <a:ea typeface="+mj-ea"/>
                <a:cs typeface="Arial" pitchFamily="34" charset="0"/>
              </a:rPr>
              <a:t>Around the picture of Jesus, paste the photographs</a:t>
            </a:r>
          </a:p>
          <a:p>
            <a:pPr lvl="0" algn="ctr">
              <a:spcBef>
                <a:spcPct val="0"/>
              </a:spcBef>
            </a:pPr>
            <a:r>
              <a:rPr kumimoji="0" lang="en-US" sz="2500" b="0" i="0" u="none" strike="noStrike" kern="1200" cap="none" spc="0" normalizeH="0" baseline="0" dirty="0">
                <a:effectLst/>
                <a:uLnTx/>
                <a:uFillTx/>
                <a:latin typeface="Arial" pitchFamily="34" charset="0"/>
                <a:ea typeface="+mj-ea"/>
                <a:cs typeface="Arial" pitchFamily="34" charset="0"/>
              </a:rPr>
              <a:t>Of</a:t>
            </a:r>
            <a:r>
              <a:rPr kumimoji="0" lang="en-US" sz="2500" b="0" i="0" u="none" strike="noStrike" kern="1200" cap="none" spc="0" normalizeH="0" dirty="0">
                <a:effectLst/>
                <a:uLnTx/>
                <a:uFillTx/>
                <a:latin typeface="Arial" pitchFamily="34" charset="0"/>
                <a:ea typeface="+mj-ea"/>
                <a:cs typeface="Arial" pitchFamily="34" charset="0"/>
              </a:rPr>
              <a:t> your friends or write their names.</a:t>
            </a:r>
            <a:endParaRPr kumimoji="0" lang="en-US" sz="2500" b="0" i="0" u="none" strike="noStrike" kern="1200" cap="none" spc="0" normalizeH="0" baseline="0" noProof="0" dirty="0">
              <a:effectLst/>
              <a:uLnTx/>
              <a:uFillTx/>
              <a:latin typeface="Arial" pitchFamily="34" charset="0"/>
              <a:ea typeface="+mj-ea"/>
              <a:cs typeface="Arial" pitchFamily="34" charset="0"/>
            </a:endParaRPr>
          </a:p>
        </p:txBody>
      </p:sp>
      <p:sp>
        <p:nvSpPr>
          <p:cNvPr id="8" name="Oval 7"/>
          <p:cNvSpPr/>
          <p:nvPr/>
        </p:nvSpPr>
        <p:spPr>
          <a:xfrm>
            <a:off x="3886200" y="2209800"/>
            <a:ext cx="1371600" cy="137160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3886200" y="5181600"/>
            <a:ext cx="1371600" cy="137160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181600" y="2895600"/>
            <a:ext cx="1371600" cy="137160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5105400" y="4343400"/>
            <a:ext cx="1371600" cy="137160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2667000" y="4343400"/>
            <a:ext cx="1371600" cy="137160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2590800" y="2819400"/>
            <a:ext cx="1371600" cy="137160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4" name="Picture 2" descr="C:\Users\user\Desktop\Bitmap in Lesson 1 Curved.cdr.jpg"/>
          <p:cNvPicPr>
            <a:picLocks noChangeAspect="1" noChangeArrowheads="1"/>
          </p:cNvPicPr>
          <p:nvPr/>
        </p:nvPicPr>
        <p:blipFill>
          <a:blip r:embed="rId3" cstate="print"/>
          <a:srcRect/>
          <a:stretch>
            <a:fillRect/>
          </a:stretch>
        </p:blipFill>
        <p:spPr bwMode="auto">
          <a:xfrm>
            <a:off x="3749871" y="3429000"/>
            <a:ext cx="1584129" cy="1717675"/>
          </a:xfrm>
          <a:prstGeom prst="ellipse">
            <a:avLst/>
          </a:prstGeom>
          <a:noFill/>
          <a:ln w="28575">
            <a:solidFill>
              <a:srgbClr val="00B0F0"/>
            </a:solidFill>
          </a:ln>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8" grpId="0" animBg="1"/>
      <p:bldP spid="14" grpId="0" animBg="1"/>
      <p:bldP spid="15" grpId="0" animBg="1"/>
      <p:bldP spid="16" grpId="0" animBg="1"/>
      <p:bldP spid="19"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0" y="1143000"/>
            <a:ext cx="9144000" cy="8382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143000"/>
            <a:ext cx="9144000" cy="838200"/>
          </a:xfrm>
        </p:spPr>
        <p:txBody>
          <a:bodyPr>
            <a:normAutofit/>
          </a:bodyPr>
          <a:lstStyle/>
          <a:p>
            <a:pPr algn="ctr"/>
            <a:r>
              <a:rPr lang="en-US" sz="3500" cap="none" dirty="0">
                <a:solidFill>
                  <a:srgbClr val="002060"/>
                </a:solidFill>
                <a:effectLst/>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228600" y="2514600"/>
            <a:ext cx="8686800" cy="1447800"/>
          </a:xfrm>
        </p:spPr>
        <p:txBody>
          <a:bodyPr>
            <a:noAutofit/>
          </a:bodyPr>
          <a:lstStyle/>
          <a:p>
            <a:pPr marL="457200" indent="-457200" algn="just">
              <a:lnSpc>
                <a:spcPct val="160000"/>
              </a:lnSpc>
              <a:buNone/>
            </a:pPr>
            <a:r>
              <a:rPr lang="en-US" sz="2000" dirty="0">
                <a:solidFill>
                  <a:schemeClr val="tx1"/>
                </a:solidFill>
                <a:latin typeface="Arial" pitchFamily="34" charset="0"/>
                <a:cs typeface="Arial" pitchFamily="34" charset="0"/>
              </a:rPr>
              <a:t>1.	 Jesus compares Himself to something. What is that ‘something’?</a:t>
            </a:r>
          </a:p>
          <a:p>
            <a:pPr marL="457200" indent="-457200">
              <a:lnSpc>
                <a:spcPct val="160000"/>
              </a:lnSpc>
              <a:buNone/>
            </a:pPr>
            <a:r>
              <a:rPr lang="en-US" sz="2000" dirty="0">
                <a:solidFill>
                  <a:schemeClr val="tx1"/>
                </a:solidFill>
                <a:latin typeface="Arial" pitchFamily="34" charset="0"/>
                <a:cs typeface="Arial" pitchFamily="34" charset="0"/>
              </a:rPr>
              <a:t>2.	 What shall we do to get divine life?</a:t>
            </a:r>
          </a:p>
          <a:p>
            <a:pPr marL="457200" indent="-457200">
              <a:lnSpc>
                <a:spcPct val="160000"/>
              </a:lnSpc>
              <a:buNone/>
            </a:pPr>
            <a:r>
              <a:rPr lang="en-US" sz="2000" dirty="0">
                <a:solidFill>
                  <a:schemeClr val="tx1"/>
                </a:solidFill>
                <a:latin typeface="Arial" pitchFamily="34" charset="0"/>
                <a:cs typeface="Arial" pitchFamily="34" charset="0"/>
              </a:rPr>
              <a:t>3.	 What are we to do to be united with Jesus in faith and love?</a:t>
            </a:r>
          </a:p>
          <a:p>
            <a:pPr marL="457200" indent="-457200">
              <a:lnSpc>
                <a:spcPct val="160000"/>
              </a:lnSpc>
              <a:buNone/>
            </a:pPr>
            <a:r>
              <a:rPr lang="en-US" sz="2000" dirty="0">
                <a:solidFill>
                  <a:schemeClr val="tx1"/>
                </a:solidFill>
                <a:latin typeface="Arial" pitchFamily="34" charset="0"/>
                <a:cs typeface="Arial" pitchFamily="34" charset="0"/>
              </a:rPr>
              <a:t>4.	What happens to us when we move away from Jesus?</a:t>
            </a:r>
          </a:p>
        </p:txBody>
      </p:sp>
      <p:sp>
        <p:nvSpPr>
          <p:cNvPr id="11" name="Rectangle 10"/>
          <p:cNvSpPr/>
          <p:nvPr/>
        </p:nvSpPr>
        <p:spPr>
          <a:xfrm>
            <a:off x="0" y="5943600"/>
            <a:ext cx="9144000" cy="2286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Thank </a:t>
            </a:r>
            <a:r>
              <a:rPr lang="en-US" sz="7500" b="1"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you</a:t>
            </a:r>
            <a:endPar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ounded Rectangle 7"/>
          <p:cNvSpPr/>
          <p:nvPr/>
        </p:nvSpPr>
        <p:spPr>
          <a:xfrm>
            <a:off x="685800" y="304800"/>
            <a:ext cx="5562600" cy="9906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457200"/>
            <a:ext cx="9144000" cy="1295400"/>
          </a:xfrm>
          <a:effectLst/>
        </p:spPr>
        <p:txBody>
          <a:bodyPr>
            <a:normAutofit fontScale="90000"/>
          </a:bodyPr>
          <a:lstStyle/>
          <a:p>
            <a:pPr algn="ctr"/>
            <a:r>
              <a:rPr lang="en-US" sz="2800" cap="none" dirty="0">
                <a:solidFill>
                  <a:srgbClr val="002060"/>
                </a:solidFill>
                <a:effectLst/>
                <a:latin typeface="Cooper Std Black" pitchFamily="18" charset="0"/>
                <a:cs typeface="Arial" pitchFamily="34" charset="0"/>
              </a:rPr>
              <a:t>Lesson </a:t>
            </a:r>
            <a:r>
              <a:rPr lang="en-US" sz="2800" cap="none" dirty="0">
                <a:solidFill>
                  <a:srgbClr val="002060"/>
                </a:solidFill>
                <a:effectLst/>
                <a:latin typeface="Cooper Std Black" pitchFamily="18" charset="0"/>
                <a:cs typeface="Arial" pitchFamily="34" charset="0"/>
              </a:rPr>
              <a:t>1</a:t>
            </a:r>
            <a:r>
              <a:rPr lang="en-US" sz="3300" cap="none" dirty="0">
                <a:ln>
                  <a:solidFill>
                    <a:schemeClr val="bg1"/>
                  </a:solidFill>
                </a:ln>
                <a:solidFill>
                  <a:schemeClr val="tx1"/>
                </a:solidFill>
                <a:effectLst/>
                <a:latin typeface="Arial" pitchFamily="34" charset="0"/>
                <a:cs typeface="Arial" pitchFamily="34" charset="0"/>
              </a:rPr>
              <a:t/>
            </a:r>
            <a:br>
              <a:rPr lang="en-US" sz="3300" cap="none" dirty="0">
                <a:ln>
                  <a:solidFill>
                    <a:schemeClr val="bg1"/>
                  </a:solidFill>
                </a:ln>
                <a:solidFill>
                  <a:schemeClr val="tx1"/>
                </a:solidFill>
                <a:effectLst/>
                <a:latin typeface="Arial" pitchFamily="34" charset="0"/>
                <a:cs typeface="Arial" pitchFamily="34" charset="0"/>
              </a:rPr>
            </a:br>
            <a:r>
              <a:rPr lang="en-US" sz="3300" cap="none" dirty="0">
                <a:ln>
                  <a:solidFill>
                    <a:schemeClr val="bg1"/>
                  </a:solidFill>
                </a:ln>
                <a:solidFill>
                  <a:schemeClr val="tx1"/>
                </a:solidFill>
                <a:effectLst/>
                <a:latin typeface="Cooper Std Black" pitchFamily="18" charset="0"/>
                <a:cs typeface="Times New Roman" pitchFamily="18" charset="0"/>
              </a:rPr>
              <a:t/>
            </a:r>
            <a:br>
              <a:rPr lang="en-US" sz="3300" cap="none" dirty="0">
                <a:ln>
                  <a:solidFill>
                    <a:schemeClr val="bg1"/>
                  </a:solidFill>
                </a:ln>
                <a:solidFill>
                  <a:schemeClr val="tx1"/>
                </a:solidFill>
                <a:effectLst/>
                <a:latin typeface="Cooper Std Black" pitchFamily="18" charset="0"/>
                <a:cs typeface="Times New Roman" pitchFamily="18" charset="0"/>
              </a:rPr>
            </a:br>
            <a:r>
              <a:rPr lang="en-US" sz="3900" cap="none" dirty="0">
                <a:ln>
                  <a:solidFill>
                    <a:schemeClr val="bg1"/>
                  </a:solidFill>
                </a:ln>
                <a:solidFill>
                  <a:srgbClr val="FF0000"/>
                </a:solidFill>
                <a:effectLst/>
                <a:latin typeface="Cooper Std Black" pitchFamily="18" charset="0"/>
                <a:cs typeface="Times New Roman" pitchFamily="18" charset="0"/>
              </a:rPr>
              <a:t>Jesus The Source of Life</a:t>
            </a:r>
          </a:p>
        </p:txBody>
      </p:sp>
      <p:pic>
        <p:nvPicPr>
          <p:cNvPr id="7" name="Picture 2" descr="C:\Users\user\Desktop\Bitmap in Forum8.cdr.png"/>
          <p:cNvPicPr>
            <a:picLocks noChangeAspect="1" noChangeArrowheads="1"/>
          </p:cNvPicPr>
          <p:nvPr/>
        </p:nvPicPr>
        <p:blipFill>
          <a:blip r:embed="rId3" cstate="print"/>
          <a:srcRect/>
          <a:stretch>
            <a:fillRect/>
          </a:stretch>
        </p:blipFill>
        <p:spPr bwMode="auto">
          <a:xfrm>
            <a:off x="1905000" y="481836"/>
            <a:ext cx="2895600" cy="737364"/>
          </a:xfrm>
          <a:prstGeom prst="rect">
            <a:avLst/>
          </a:prstGeom>
          <a:noFill/>
        </p:spPr>
      </p:pic>
      <p:pic>
        <p:nvPicPr>
          <p:cNvPr id="13" name="Picture 4" descr="C:\Users\user\Desktop\Bitmap in Lesson 1 Curved.cdr.jpg"/>
          <p:cNvPicPr>
            <a:picLocks noChangeAspect="1" noChangeArrowheads="1"/>
          </p:cNvPicPr>
          <p:nvPr/>
        </p:nvPicPr>
        <p:blipFill>
          <a:blip r:embed="rId4" cstate="print"/>
          <a:srcRect t="4990" b="15697"/>
          <a:stretch>
            <a:fillRect/>
          </a:stretch>
        </p:blipFill>
        <p:spPr bwMode="auto">
          <a:xfrm>
            <a:off x="1219200" y="2057400"/>
            <a:ext cx="6732143" cy="4648200"/>
          </a:xfrm>
          <a:prstGeom prst="star32">
            <a:avLst>
              <a:gd name="adj" fmla="val 48457"/>
            </a:avLst>
          </a:prstGeom>
          <a:noFill/>
          <a:ln w="28575">
            <a:solidFill>
              <a:srgbClr val="00B0F0"/>
            </a:solidFill>
          </a:ln>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8" name="Picture 2" descr="C:\Users\user\Desktop\Sedona-Grape-Vines.jpg"/>
          <p:cNvPicPr>
            <a:picLocks noChangeAspect="1" noChangeArrowheads="1"/>
          </p:cNvPicPr>
          <p:nvPr/>
        </p:nvPicPr>
        <p:blipFill>
          <a:blip r:embed="rId3" cstate="print"/>
          <a:srcRect/>
          <a:stretch>
            <a:fillRect/>
          </a:stretch>
        </p:blipFill>
        <p:spPr bwMode="auto">
          <a:xfrm>
            <a:off x="0" y="0"/>
            <a:ext cx="9144000" cy="6100761"/>
          </a:xfrm>
          <a:prstGeom prst="rect">
            <a:avLst/>
          </a:prstGeom>
          <a:noFill/>
        </p:spPr>
      </p:pic>
      <p:pic>
        <p:nvPicPr>
          <p:cNvPr id="9219" name="Picture 3" descr="C:\Users\user\Desktop\I_am_the_Vine_C-768.jpg"/>
          <p:cNvPicPr>
            <a:picLocks noChangeAspect="1" noChangeArrowheads="1"/>
          </p:cNvPicPr>
          <p:nvPr/>
        </p:nvPicPr>
        <p:blipFill>
          <a:blip r:embed="rId4" cstate="print"/>
          <a:srcRect t="31111" b="10000"/>
          <a:stretch>
            <a:fillRect/>
          </a:stretch>
        </p:blipFill>
        <p:spPr bwMode="auto">
          <a:xfrm>
            <a:off x="1752600" y="685800"/>
            <a:ext cx="5594032" cy="3886200"/>
          </a:xfrm>
          <a:prstGeom prst="ellipse">
            <a:avLst/>
          </a:prstGeom>
          <a:noFill/>
          <a:effectLst>
            <a:softEdge rad="317500"/>
          </a:effectLst>
        </p:spPr>
      </p:pic>
      <p:sp>
        <p:nvSpPr>
          <p:cNvPr id="6" name="Rounded Rectangle 5"/>
          <p:cNvSpPr/>
          <p:nvPr/>
        </p:nvSpPr>
        <p:spPr>
          <a:xfrm>
            <a:off x="228600" y="4267200"/>
            <a:ext cx="8686800" cy="2438400"/>
          </a:xfrm>
          <a:prstGeom prst="roundRect">
            <a:avLst>
              <a:gd name="adj" fmla="val 15174"/>
            </a:avLst>
          </a:prstGeom>
          <a:solidFill>
            <a:schemeClr val="tx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bg1"/>
                </a:solidFill>
                <a:latin typeface="Arial" pitchFamily="34" charset="0"/>
                <a:cs typeface="Arial" pitchFamily="34" charset="0"/>
              </a:rPr>
              <a:t>Once Jesus said to His disciples:</a:t>
            </a:r>
            <a:r>
              <a:rPr lang="en-US" sz="2500" dirty="0">
                <a:solidFill>
                  <a:srgbClr val="FF00FF"/>
                </a:solidFill>
                <a:latin typeface="Arial" pitchFamily="34" charset="0"/>
                <a:cs typeface="Arial" pitchFamily="34" charset="0"/>
              </a:rPr>
              <a:t> I am the true vine and My Father is the vine dresser. He removes every branch that bears no fruit. He cut it away and every branch that dose bear fruit He prunes to make it bear evermore </a:t>
            </a:r>
          </a:p>
          <a:p>
            <a:pPr algn="ctr"/>
            <a:r>
              <a:rPr lang="en-US" sz="2500" dirty="0">
                <a:solidFill>
                  <a:schemeClr val="bg1"/>
                </a:solidFill>
                <a:latin typeface="Arial" pitchFamily="34" charset="0"/>
                <a:cs typeface="Arial" pitchFamily="34" charset="0"/>
              </a:rPr>
              <a:t>(John 15:1-3).</a:t>
            </a:r>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0242" name="Picture 2" descr="C:\Users\user\Desktop\Sedona-Grape-Vines.jpg"/>
          <p:cNvPicPr>
            <a:picLocks noChangeAspect="1" noChangeArrowheads="1"/>
          </p:cNvPicPr>
          <p:nvPr/>
        </p:nvPicPr>
        <p:blipFill>
          <a:blip r:embed="rId3" cstate="print"/>
          <a:srcRect/>
          <a:stretch>
            <a:fillRect/>
          </a:stretch>
        </p:blipFill>
        <p:spPr bwMode="auto">
          <a:xfrm>
            <a:off x="0" y="0"/>
            <a:ext cx="9144000" cy="6100761"/>
          </a:xfrm>
          <a:prstGeom prst="rect">
            <a:avLst/>
          </a:prstGeom>
          <a:noFill/>
        </p:spPr>
      </p:pic>
      <p:sp>
        <p:nvSpPr>
          <p:cNvPr id="6" name="Rounded Rectangle 5"/>
          <p:cNvSpPr/>
          <p:nvPr/>
        </p:nvSpPr>
        <p:spPr>
          <a:xfrm>
            <a:off x="228600" y="3276600"/>
            <a:ext cx="8686800" cy="3276600"/>
          </a:xfrm>
          <a:prstGeom prst="roundRect">
            <a:avLst>
              <a:gd name="adj" fmla="val 15174"/>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pitchFamily="34" charset="0"/>
                <a:cs typeface="Arial" pitchFamily="34" charset="0"/>
              </a:rPr>
              <a:t>Jesus continued: </a:t>
            </a:r>
            <a:r>
              <a:rPr lang="en-US" sz="2500" dirty="0">
                <a:solidFill>
                  <a:srgbClr val="FF00FF"/>
                </a:solidFill>
                <a:latin typeface="Arial" pitchFamily="34" charset="0"/>
                <a:cs typeface="Arial" pitchFamily="34" charset="0"/>
              </a:rPr>
              <a:t>I am the vine; you are the branches. Whoever remains in me, and I in them, bears much fruit. For, cut off from me you can do nothing. Anyone who does not remain in me is like a branch that has been thrown away. It withers. These branches are collected and thrown into the fire and they are burnt</a:t>
            </a:r>
          </a:p>
          <a:p>
            <a:pPr algn="ctr"/>
            <a:r>
              <a:rPr lang="en-US" sz="2500" dirty="0">
                <a:solidFill>
                  <a:schemeClr val="tx1"/>
                </a:solidFill>
                <a:latin typeface="Arial" pitchFamily="34" charset="0"/>
                <a:cs typeface="Arial" pitchFamily="34" charset="0"/>
              </a:rPr>
              <a:t>(John 15:5-6).</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3" descr="C:\Users\user\Desktop\Grape-Vine-and-Branches-610x350.jpg"/>
          <p:cNvPicPr>
            <a:picLocks noChangeAspect="1" noChangeArrowheads="1"/>
          </p:cNvPicPr>
          <p:nvPr/>
        </p:nvPicPr>
        <p:blipFill>
          <a:blip r:embed="rId3" cstate="print"/>
          <a:srcRect l="546" r="1093"/>
          <a:stretch>
            <a:fillRect/>
          </a:stretch>
        </p:blipFill>
        <p:spPr bwMode="auto">
          <a:xfrm>
            <a:off x="-1" y="1524000"/>
            <a:ext cx="9144001" cy="5334000"/>
          </a:xfrm>
          <a:prstGeom prst="rect">
            <a:avLst/>
          </a:prstGeom>
          <a:noFill/>
        </p:spPr>
      </p:pic>
      <p:sp>
        <p:nvSpPr>
          <p:cNvPr id="6" name="Rounded Rectangle 5"/>
          <p:cNvSpPr/>
          <p:nvPr/>
        </p:nvSpPr>
        <p:spPr>
          <a:xfrm>
            <a:off x="304800" y="381000"/>
            <a:ext cx="8610600" cy="18288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pitchFamily="34" charset="0"/>
                <a:cs typeface="Arial" pitchFamily="34" charset="0"/>
              </a:rPr>
              <a:t>Only when the branches are joined to the main stem, life – giving sap will flow into the branches. That life-giving sap gives power to the branches to grow and bear fruit.</a:t>
            </a:r>
          </a:p>
        </p:txBody>
      </p:sp>
      <p:pic>
        <p:nvPicPr>
          <p:cNvPr id="2051" name="Picture 3" descr="C:\Users\user\Desktop\vine-146978_640.png"/>
          <p:cNvPicPr>
            <a:picLocks noChangeAspect="1" noChangeArrowheads="1"/>
          </p:cNvPicPr>
          <p:nvPr/>
        </p:nvPicPr>
        <p:blipFill>
          <a:blip r:embed="rId4" cstate="print"/>
          <a:srcRect/>
          <a:stretch>
            <a:fillRect/>
          </a:stretch>
        </p:blipFill>
        <p:spPr bwMode="auto">
          <a:xfrm rot="16482560">
            <a:off x="-449049" y="1337428"/>
            <a:ext cx="2140433" cy="1070217"/>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6" presetClass="emph" presetSubtype="0" fill="hold" nodeType="clickEffect">
                                  <p:stCondLst>
                                    <p:cond delay="0"/>
                                  </p:stCondLst>
                                  <p:childTnLst>
                                    <p:animScale>
                                      <p:cBhvr>
                                        <p:cTn id="12" dur="2000" fill="hold"/>
                                        <p:tgtEl>
                                          <p:spTgt spid="205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304800" y="304800"/>
            <a:ext cx="8534400" cy="18288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pitchFamily="34" charset="0"/>
                <a:cs typeface="Arial" pitchFamily="34" charset="0"/>
              </a:rPr>
              <a:t>If the branches are not united to the stem, what will happen? The branches will not get the required nourishment and water for their maintenance and growth and they will dry up. They will lose their life.</a:t>
            </a:r>
          </a:p>
        </p:txBody>
      </p:sp>
      <p:pic>
        <p:nvPicPr>
          <p:cNvPr id="3074" name="Picture 2" descr="C:\Users\user\Desktop\Bitmap in Lesson 1 Curved.cdr.jpg"/>
          <p:cNvPicPr>
            <a:picLocks noChangeAspect="1" noChangeArrowheads="1"/>
          </p:cNvPicPr>
          <p:nvPr/>
        </p:nvPicPr>
        <p:blipFill>
          <a:blip r:embed="rId3" cstate="print"/>
          <a:srcRect/>
          <a:stretch>
            <a:fillRect/>
          </a:stretch>
        </p:blipFill>
        <p:spPr bwMode="auto">
          <a:xfrm>
            <a:off x="2656679" y="2362200"/>
            <a:ext cx="3896521" cy="4343400"/>
          </a:xfrm>
          <a:prstGeom prst="roundRect">
            <a:avLst/>
          </a:prstGeom>
          <a:noFill/>
          <a:ln w="28575">
            <a:solidFill>
              <a:srgbClr val="00B0F0"/>
            </a:solidFill>
          </a:ln>
        </p:spPr>
      </p:pic>
      <p:pic>
        <p:nvPicPr>
          <p:cNvPr id="5" name="Picture 3" descr="C:\Users\user\Desktop\foot_vine.png"/>
          <p:cNvPicPr>
            <a:picLocks noChangeAspect="1" noChangeArrowheads="1"/>
          </p:cNvPicPr>
          <p:nvPr/>
        </p:nvPicPr>
        <p:blipFill>
          <a:blip r:embed="rId4" cstate="print"/>
          <a:srcRect/>
          <a:stretch>
            <a:fillRect/>
          </a:stretch>
        </p:blipFill>
        <p:spPr bwMode="auto">
          <a:xfrm>
            <a:off x="76200" y="1304164"/>
            <a:ext cx="8915400" cy="2734436"/>
          </a:xfrm>
          <a:prstGeom prst="rect">
            <a:avLst/>
          </a:prstGeom>
          <a:noFill/>
        </p:spPr>
      </p:pic>
      <p:pic>
        <p:nvPicPr>
          <p:cNvPr id="7" name="Picture 3" descr="C:\Users\user\Desktop\foot_vine.png"/>
          <p:cNvPicPr>
            <a:picLocks noChangeAspect="1" noChangeArrowheads="1"/>
          </p:cNvPicPr>
          <p:nvPr/>
        </p:nvPicPr>
        <p:blipFill>
          <a:blip r:embed="rId4" cstate="print"/>
          <a:srcRect/>
          <a:stretch>
            <a:fillRect/>
          </a:stretch>
        </p:blipFill>
        <p:spPr bwMode="auto">
          <a:xfrm>
            <a:off x="228600" y="999364"/>
            <a:ext cx="8915400" cy="2734436"/>
          </a:xfrm>
          <a:prstGeom prst="rect">
            <a:avLst/>
          </a:prstGeom>
          <a:noFill/>
        </p:spPr>
      </p:pic>
      <p:pic>
        <p:nvPicPr>
          <p:cNvPr id="8" name="Picture 3" descr="C:\Users\user\Desktop\foot_vine.png"/>
          <p:cNvPicPr>
            <a:picLocks noChangeAspect="1" noChangeArrowheads="1"/>
          </p:cNvPicPr>
          <p:nvPr/>
        </p:nvPicPr>
        <p:blipFill>
          <a:blip r:embed="rId4" cstate="print"/>
          <a:srcRect/>
          <a:stretch>
            <a:fillRect/>
          </a:stretch>
        </p:blipFill>
        <p:spPr bwMode="auto">
          <a:xfrm>
            <a:off x="152400" y="1151764"/>
            <a:ext cx="8915400" cy="2734436"/>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7" presetClass="exit" presetSubtype="4" fill="hold" nodeType="clickEffect">
                                  <p:stCondLst>
                                    <p:cond delay="0"/>
                                  </p:stCondLst>
                                  <p:childTnLst>
                                    <p:anim calcmode="lin" valueType="num">
                                      <p:cBhvr additive="base">
                                        <p:cTn id="12" dur="5000"/>
                                        <p:tgtEl>
                                          <p:spTgt spid="8"/>
                                        </p:tgtEl>
                                        <p:attrNameLst>
                                          <p:attrName>ppt_x</p:attrName>
                                        </p:attrNameLst>
                                      </p:cBhvr>
                                      <p:tavLst>
                                        <p:tav tm="0">
                                          <p:val>
                                            <p:strVal val="ppt_x"/>
                                          </p:val>
                                        </p:tav>
                                        <p:tav tm="100000">
                                          <p:val>
                                            <p:strVal val="ppt_x"/>
                                          </p:val>
                                        </p:tav>
                                      </p:tavLst>
                                    </p:anim>
                                    <p:anim calcmode="lin" valueType="num">
                                      <p:cBhvr additive="base">
                                        <p:cTn id="13" dur="5000"/>
                                        <p:tgtEl>
                                          <p:spTgt spid="8"/>
                                        </p:tgtEl>
                                        <p:attrNameLst>
                                          <p:attrName>ppt_y</p:attrName>
                                        </p:attrNameLst>
                                      </p:cBhvr>
                                      <p:tavLst>
                                        <p:tav tm="0">
                                          <p:val>
                                            <p:strVal val="ppt_y"/>
                                          </p:val>
                                        </p:tav>
                                        <p:tav tm="100000">
                                          <p:val>
                                            <p:strVal val="1+ppt_h/2"/>
                                          </p:val>
                                        </p:tav>
                                      </p:tavLst>
                                    </p:anim>
                                    <p:set>
                                      <p:cBhvr>
                                        <p:cTn id="14" dur="1" fill="hold">
                                          <p:stCondLst>
                                            <p:cond delay="4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user\Desktop\jesus-the-truevine.jp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11268" name="Picture 4" descr="C:\Users\user\Desktop\mainImage.jpg"/>
          <p:cNvPicPr>
            <a:picLocks noChangeAspect="1" noChangeArrowheads="1"/>
          </p:cNvPicPr>
          <p:nvPr/>
        </p:nvPicPr>
        <p:blipFill>
          <a:blip r:embed="rId3" cstate="print"/>
          <a:srcRect/>
          <a:stretch>
            <a:fillRect/>
          </a:stretch>
        </p:blipFill>
        <p:spPr bwMode="auto">
          <a:xfrm>
            <a:off x="4114800" y="0"/>
            <a:ext cx="5048250" cy="6858000"/>
          </a:xfrm>
          <a:prstGeom prst="rect">
            <a:avLst/>
          </a:prstGeom>
          <a:noFill/>
        </p:spPr>
      </p:pic>
      <p:sp>
        <p:nvSpPr>
          <p:cNvPr id="6" name="Rounded Rectangle 5"/>
          <p:cNvSpPr/>
          <p:nvPr/>
        </p:nvSpPr>
        <p:spPr>
          <a:xfrm>
            <a:off x="304800" y="3429000"/>
            <a:ext cx="8534400" cy="13716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pitchFamily="34" charset="0"/>
                <a:cs typeface="Arial" pitchFamily="34" charset="0"/>
              </a:rPr>
              <a:t>Jesus is the vine. We are the branches. We get life from Jesus. </a:t>
            </a:r>
            <a:r>
              <a:rPr lang="en-US" sz="2500" dirty="0">
                <a:solidFill>
                  <a:srgbClr val="FF00FF"/>
                </a:solidFill>
                <a:latin typeface="Arial" pitchFamily="34" charset="0"/>
                <a:cs typeface="Arial" pitchFamily="34" charset="0"/>
              </a:rPr>
              <a:t>Those who believe in Jesus and obey His words obtain divine life. They are able to produce good fruits.</a:t>
            </a:r>
          </a:p>
        </p:txBody>
      </p:sp>
      <p:sp>
        <p:nvSpPr>
          <p:cNvPr id="4" name="Rounded Rectangle 3"/>
          <p:cNvSpPr/>
          <p:nvPr/>
        </p:nvSpPr>
        <p:spPr>
          <a:xfrm>
            <a:off x="304800" y="5181600"/>
            <a:ext cx="8534400" cy="9906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rgbClr val="00B0F0"/>
                </a:solidFill>
                <a:latin typeface="Arial" pitchFamily="34" charset="0"/>
                <a:cs typeface="Arial" pitchFamily="34" charset="0"/>
              </a:rPr>
              <a:t>“I am that they may have life and have it abundantly”</a:t>
            </a:r>
          </a:p>
          <a:p>
            <a:pPr algn="ctr"/>
            <a:r>
              <a:rPr lang="en-US" sz="2500" dirty="0">
                <a:solidFill>
                  <a:schemeClr val="tx1"/>
                </a:solidFill>
                <a:latin typeface="Arial" pitchFamily="34" charset="0"/>
                <a:cs typeface="Arial" pitchFamily="34" charset="0"/>
              </a:rPr>
              <a:t>(John 10:10)</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304800" y="152400"/>
            <a:ext cx="8534400" cy="21336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pitchFamily="34" charset="0"/>
                <a:cs typeface="Arial" pitchFamily="34" charset="0"/>
              </a:rPr>
              <a:t>What shall we do to be united with Jesus?</a:t>
            </a:r>
            <a:r>
              <a:rPr lang="en-US" sz="2500" dirty="0">
                <a:solidFill>
                  <a:srgbClr val="FF00FF"/>
                </a:solidFill>
                <a:latin typeface="Arial" pitchFamily="34" charset="0"/>
                <a:cs typeface="Arial" pitchFamily="34" charset="0"/>
              </a:rPr>
              <a:t> We must abide by His words. Jesus said: “If you keep my commandments, you will abide in my love, just as I have kept my Father’s commandments and </a:t>
            </a:r>
            <a:r>
              <a:rPr lang="en-US" sz="2500" dirty="0" err="1">
                <a:solidFill>
                  <a:srgbClr val="FF00FF"/>
                </a:solidFill>
                <a:latin typeface="Arial" pitchFamily="34" charset="0"/>
                <a:cs typeface="Arial" pitchFamily="34" charset="0"/>
              </a:rPr>
              <a:t>abise</a:t>
            </a:r>
            <a:r>
              <a:rPr lang="en-US" sz="2500" dirty="0">
                <a:solidFill>
                  <a:srgbClr val="FF00FF"/>
                </a:solidFill>
                <a:latin typeface="Arial" pitchFamily="34" charset="0"/>
                <a:cs typeface="Arial" pitchFamily="34" charset="0"/>
              </a:rPr>
              <a:t> in His love” </a:t>
            </a:r>
            <a:r>
              <a:rPr lang="en-US" sz="2500" dirty="0">
                <a:solidFill>
                  <a:schemeClr val="tx1"/>
                </a:solidFill>
                <a:latin typeface="Arial" pitchFamily="34" charset="0"/>
                <a:cs typeface="Arial" pitchFamily="34" charset="0"/>
              </a:rPr>
              <a:t>(John 15:10).</a:t>
            </a:r>
          </a:p>
        </p:txBody>
      </p:sp>
      <p:pic>
        <p:nvPicPr>
          <p:cNvPr id="4098" name="Picture 2" descr="C:\Users\user\Desktop\Bitmap in Lesson 1 Curved.cdr.jpg"/>
          <p:cNvPicPr>
            <a:picLocks noChangeAspect="1" noChangeArrowheads="1"/>
          </p:cNvPicPr>
          <p:nvPr/>
        </p:nvPicPr>
        <p:blipFill>
          <a:blip r:embed="rId3" cstate="print"/>
          <a:srcRect b="1096"/>
          <a:stretch>
            <a:fillRect/>
          </a:stretch>
        </p:blipFill>
        <p:spPr bwMode="auto">
          <a:xfrm>
            <a:off x="1828800" y="2438400"/>
            <a:ext cx="5562600" cy="4343401"/>
          </a:xfrm>
          <a:prstGeom prst="roundRect">
            <a:avLst/>
          </a:prstGeom>
          <a:noFill/>
          <a:ln w="28575">
            <a:solidFill>
              <a:srgbClr val="00B0F0"/>
            </a:solidFill>
          </a:ln>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125" name="Picture 5" descr="C:\Users\user\Desktop\children-20clipart-children.png"/>
          <p:cNvPicPr>
            <a:picLocks noChangeAspect="1" noChangeArrowheads="1"/>
          </p:cNvPicPr>
          <p:nvPr/>
        </p:nvPicPr>
        <p:blipFill>
          <a:blip r:embed="rId3" cstate="print"/>
          <a:srcRect/>
          <a:stretch>
            <a:fillRect/>
          </a:stretch>
        </p:blipFill>
        <p:spPr bwMode="auto">
          <a:xfrm>
            <a:off x="1676400" y="2632567"/>
            <a:ext cx="2700338" cy="1863233"/>
          </a:xfrm>
          <a:prstGeom prst="rect">
            <a:avLst/>
          </a:prstGeom>
          <a:noFill/>
        </p:spPr>
      </p:pic>
      <p:sp>
        <p:nvSpPr>
          <p:cNvPr id="4" name="Rounded Rectangle 3"/>
          <p:cNvSpPr/>
          <p:nvPr/>
        </p:nvSpPr>
        <p:spPr>
          <a:xfrm>
            <a:off x="304800" y="304800"/>
            <a:ext cx="8534400" cy="9906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pitchFamily="34" charset="0"/>
                <a:cs typeface="Arial" pitchFamily="34" charset="0"/>
              </a:rPr>
              <a:t>If we don’t obey His words, what will happen to us? </a:t>
            </a:r>
            <a:r>
              <a:rPr lang="en-US" sz="2500" dirty="0">
                <a:solidFill>
                  <a:srgbClr val="00B0F0"/>
                </a:solidFill>
                <a:latin typeface="Arial" pitchFamily="34" charset="0"/>
                <a:cs typeface="Arial" pitchFamily="34" charset="0"/>
              </a:rPr>
              <a:t>We will move away from Jesus and lose divine life.</a:t>
            </a:r>
            <a:endParaRPr lang="en-US" sz="2500" dirty="0">
              <a:solidFill>
                <a:schemeClr val="tx1"/>
              </a:solidFill>
              <a:latin typeface="Arial" pitchFamily="34" charset="0"/>
              <a:cs typeface="Arial" pitchFamily="34" charset="0"/>
            </a:endParaRPr>
          </a:p>
        </p:txBody>
      </p:sp>
      <p:sp>
        <p:nvSpPr>
          <p:cNvPr id="5" name="Rounded Rectangle 4"/>
          <p:cNvSpPr/>
          <p:nvPr/>
        </p:nvSpPr>
        <p:spPr>
          <a:xfrm>
            <a:off x="304800" y="5410200"/>
            <a:ext cx="8534400" cy="12192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pitchFamily="34" charset="0"/>
                <a:cs typeface="Arial" pitchFamily="34" charset="0"/>
              </a:rPr>
              <a:t>Let us remain united with Jesus, the source of life. Let us obey His words. Loving Jesus and doing good to all, let us bear fruit.</a:t>
            </a:r>
          </a:p>
        </p:txBody>
      </p:sp>
      <p:pic>
        <p:nvPicPr>
          <p:cNvPr id="5122" name="Picture 2" descr="C:\Users\user\Desktop\Bitmap in Lesson 1 Curved.cdr.jpg"/>
          <p:cNvPicPr>
            <a:picLocks noChangeAspect="1" noChangeArrowheads="1"/>
          </p:cNvPicPr>
          <p:nvPr/>
        </p:nvPicPr>
        <p:blipFill>
          <a:blip r:embed="rId4" cstate="print"/>
          <a:srcRect/>
          <a:stretch>
            <a:fillRect/>
          </a:stretch>
        </p:blipFill>
        <p:spPr bwMode="auto">
          <a:xfrm>
            <a:off x="7696200" y="1447800"/>
            <a:ext cx="1143000" cy="1060735"/>
          </a:xfrm>
          <a:prstGeom prst="roundRect">
            <a:avLst/>
          </a:prstGeom>
          <a:noFill/>
          <a:ln w="28575">
            <a:solidFill>
              <a:srgbClr val="00B0F0"/>
            </a:solidFill>
          </a:ln>
        </p:spPr>
      </p:pic>
      <p:pic>
        <p:nvPicPr>
          <p:cNvPr id="5123" name="Picture 3" descr="C:\Users\user\Desktop\Untitled-1.png"/>
          <p:cNvPicPr>
            <a:picLocks noChangeAspect="1" noChangeArrowheads="1"/>
          </p:cNvPicPr>
          <p:nvPr/>
        </p:nvPicPr>
        <p:blipFill>
          <a:blip r:embed="rId5" cstate="print"/>
          <a:srcRect/>
          <a:stretch>
            <a:fillRect/>
          </a:stretch>
        </p:blipFill>
        <p:spPr bwMode="auto">
          <a:xfrm>
            <a:off x="990600" y="1524000"/>
            <a:ext cx="1828800" cy="3760901"/>
          </a:xfrm>
          <a:prstGeom prst="rect">
            <a:avLst/>
          </a:prstGeom>
          <a:noFill/>
        </p:spPr>
      </p:pic>
      <p:pic>
        <p:nvPicPr>
          <p:cNvPr id="5124" name="Picture 4" descr="C:\Users\user\Desktop\kid-clip-art-ElementaryKids.gif"/>
          <p:cNvPicPr>
            <a:picLocks noChangeAspect="1" noChangeArrowheads="1"/>
          </p:cNvPicPr>
          <p:nvPr/>
        </p:nvPicPr>
        <p:blipFill>
          <a:blip r:embed="rId6" cstate="print"/>
          <a:srcRect/>
          <a:stretch>
            <a:fillRect/>
          </a:stretch>
        </p:blipFill>
        <p:spPr bwMode="auto">
          <a:xfrm>
            <a:off x="7010400" y="2504157"/>
            <a:ext cx="1783461" cy="1810619"/>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56" presetClass="path" presetSubtype="0" accel="50000" decel="50000" fill="hold" nodeType="clickEffect">
                                  <p:stCondLst>
                                    <p:cond delay="0"/>
                                  </p:stCondLst>
                                  <p:childTnLst>
                                    <p:animMotion origin="layout" path="M -2.5E-6 -9.89824E-7 L -0.50573 0.10291 " pathEditMode="relative" rAng="0" ptsTypes="AA">
                                      <p:cBhvr>
                                        <p:cTn id="18" dur="2000" fill="hold"/>
                                        <p:tgtEl>
                                          <p:spTgt spid="5124"/>
                                        </p:tgtEl>
                                        <p:attrNameLst>
                                          <p:attrName>ppt_x</p:attrName>
                                          <p:attrName>ppt_y</p:attrName>
                                        </p:attrNameLst>
                                      </p:cBhvr>
                                      <p:rCtr x="-253" y="51"/>
                                    </p:animMotion>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2000" fill="hold"/>
                                        <p:tgtEl>
                                          <p:spTgt spid="512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649</TotalTime>
  <Words>494</Words>
  <Application>Microsoft Office PowerPoint</Application>
  <PresentationFormat>On-screen Show (4:3)</PresentationFormat>
  <Paragraphs>35</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Trek</vt:lpstr>
      <vt:lpstr>CATECHETICAL TEXTBOOK SERIES OF THE SYRO - MALABAR CHURCH</vt:lpstr>
      <vt:lpstr>Lesson 1  Jesus The Source of Life</vt:lpstr>
      <vt:lpstr>Slide 3</vt:lpstr>
      <vt:lpstr>Slide 4</vt:lpstr>
      <vt:lpstr>Slide 5</vt:lpstr>
      <vt:lpstr>Slide 6</vt:lpstr>
      <vt:lpstr>Slide 7</vt:lpstr>
      <vt:lpstr>Slide 8</vt:lpstr>
      <vt:lpstr>Slide 9</vt:lpstr>
      <vt:lpstr>Let us pray</vt:lpstr>
      <vt:lpstr>Word of God to remember</vt:lpstr>
      <vt:lpstr>Let us read the Word of God with devotion</vt:lpstr>
      <vt:lpstr>My decision</vt:lpstr>
      <vt:lpstr>Let us do</vt:lpstr>
      <vt:lpstr>Let us find out the answers</vt:lpstr>
      <vt:lpstr>Slide 16</vt:lpstr>
    </vt:vector>
  </TitlesOfParts>
  <Company>Siemens AG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 OUR SAVIOUR</dc:title>
  <dc:creator>in213679</dc:creator>
  <cp:lastModifiedBy>Administrator</cp:lastModifiedBy>
  <cp:revision>276</cp:revision>
  <dcterms:created xsi:type="dcterms:W3CDTF">2014-03-08T17:50:03Z</dcterms:created>
  <dcterms:modified xsi:type="dcterms:W3CDTF">2015-09-11T03:28:46Z</dcterms:modified>
</cp:coreProperties>
</file>